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7" r:id="rId3"/>
    <p:sldId id="262" r:id="rId4"/>
    <p:sldId id="263" r:id="rId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65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62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ttangolo 167"/>
          <p:cNvSpPr/>
          <p:nvPr userDrawn="1"/>
        </p:nvSpPr>
        <p:spPr>
          <a:xfrm>
            <a:off x="0" y="3832224"/>
            <a:ext cx="9144000" cy="3025775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9" name="Gruppo 168"/>
          <p:cNvGrpSpPr/>
          <p:nvPr userDrawn="1"/>
        </p:nvGrpSpPr>
        <p:grpSpPr>
          <a:xfrm>
            <a:off x="48007" y="3816351"/>
            <a:ext cx="9036647" cy="180000"/>
            <a:chOff x="1218340" y="275867"/>
            <a:chExt cx="17715122" cy="567843"/>
          </a:xfrm>
        </p:grpSpPr>
        <p:cxnSp>
          <p:nvCxnSpPr>
            <p:cNvPr id="170" name="Connettore 1 169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ttore 1 252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ttore 1 253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ttore 1 254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ttore 1 255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ttore 1 256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ttore 1 257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ttore 1 258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ttore 1 259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ttore 1 260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ttore 1 261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ttore 1 262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ttore 1 263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ttore 1 264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Connettore 1 265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nettore 1 266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ttore 1 267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ttore 1 268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ttore 1 269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ttore 1 270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ttore 1 271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ttore 1 272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ttore 1 273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ttore 1 274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ttore 1 275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ttore 1 276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ttore 1 277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ttore 1 278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ttore 1 279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nettore 1 280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nettore 1 281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Connettore 1 282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nettore 1 283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nettore 1 284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ttore 1 285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ttore 1 286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Connettore 1 287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onnettore 1 288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1534" y="4149725"/>
            <a:ext cx="7772400" cy="9683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1534" y="5260975"/>
            <a:ext cx="7772400" cy="13335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4812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55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66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80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ttangolo 252"/>
          <p:cNvSpPr/>
          <p:nvPr userDrawn="1"/>
        </p:nvSpPr>
        <p:spPr>
          <a:xfrm>
            <a:off x="0" y="1"/>
            <a:ext cx="9144000" cy="1269904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323726" cy="4525963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29" name="Rettangolo 128"/>
          <p:cNvSpPr/>
          <p:nvPr userDrawn="1"/>
        </p:nvSpPr>
        <p:spPr>
          <a:xfrm>
            <a:off x="0" y="6126162"/>
            <a:ext cx="9144000" cy="73183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0" name="CasellaDiTesto 129"/>
          <p:cNvSpPr txBox="1"/>
          <p:nvPr userDrawn="1"/>
        </p:nvSpPr>
        <p:spPr>
          <a:xfrm>
            <a:off x="157778" y="6363505"/>
            <a:ext cx="3038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FFFFFF"/>
                </a:solidFill>
                <a:latin typeface="Arial"/>
                <a:cs typeface="Arial"/>
              </a:rPr>
              <a:t>Nome_Laureando1, Nome_Laureando2</a:t>
            </a:r>
            <a:endParaRPr lang="it-IT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32" name="Gruppo 131"/>
          <p:cNvGrpSpPr/>
          <p:nvPr userDrawn="1"/>
        </p:nvGrpSpPr>
        <p:grpSpPr>
          <a:xfrm>
            <a:off x="48007" y="1089904"/>
            <a:ext cx="9036647" cy="180000"/>
            <a:chOff x="1218340" y="275867"/>
            <a:chExt cx="17715122" cy="567843"/>
          </a:xfrm>
        </p:grpSpPr>
        <p:cxnSp>
          <p:nvCxnSpPr>
            <p:cNvPr id="133" name="Connettore 1 132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133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34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135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136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137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138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139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140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141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142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143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144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145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146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147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148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149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150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151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152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153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154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155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156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157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158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159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160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161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162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163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164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165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166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167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168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169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4" name="Picture 2" descr="Y:\IMMAGINE _COORDINATA_2014\PPT\modello1\loghi_PNG\03_Polimi_logotipo_bandiera-1rig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898" y="6346378"/>
            <a:ext cx="2780124" cy="2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88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92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04/04/2017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006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04/04/2017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95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04/04/2017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44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04/04/2017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97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04/04/2017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58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04/04/2017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06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88521" y="139166"/>
            <a:ext cx="8581043" cy="84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434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961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marL="0" indent="0" algn="l" defTabSz="4572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Wingdings" charset="2"/>
        <a:buNone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8" b="14682"/>
          <a:stretch/>
        </p:blipFill>
        <p:spPr bwMode="auto">
          <a:xfrm>
            <a:off x="0" y="0"/>
            <a:ext cx="9144000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olo 4"/>
          <p:cNvSpPr>
            <a:spLocks noGrp="1"/>
          </p:cNvSpPr>
          <p:nvPr>
            <p:ph type="ctrTitle" idx="4294967295"/>
          </p:nvPr>
        </p:nvSpPr>
        <p:spPr>
          <a:xfrm>
            <a:off x="641534" y="4149725"/>
            <a:ext cx="7772400" cy="968375"/>
          </a:xfrm>
        </p:spPr>
        <p:txBody>
          <a:bodyPr>
            <a:noAutofit/>
          </a:bodyPr>
          <a:lstStyle/>
          <a:p>
            <a:pPr algn="ctr"/>
            <a:r>
              <a:rPr lang="it-IT" sz="2800" dirty="0" smtClean="0"/>
              <a:t>Titolo presentazione</a:t>
            </a:r>
            <a:br>
              <a:rPr lang="it-IT" sz="2800" dirty="0" smtClean="0"/>
            </a:br>
            <a:r>
              <a:rPr lang="it-IT" sz="2800" dirty="0" smtClean="0"/>
              <a:t>sottotitolo</a:t>
            </a:r>
            <a:endParaRPr lang="it-IT" sz="2800" dirty="0"/>
          </a:p>
        </p:txBody>
      </p:sp>
      <p:sp>
        <p:nvSpPr>
          <p:cNvPr id="11" name="Sottotitolo 10"/>
          <p:cNvSpPr>
            <a:spLocks noGrp="1"/>
          </p:cNvSpPr>
          <p:nvPr>
            <p:ph type="subTitle" idx="4294967295"/>
          </p:nvPr>
        </p:nvSpPr>
        <p:spPr>
          <a:xfrm>
            <a:off x="641534" y="5118100"/>
            <a:ext cx="7772400" cy="1333500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Milano, XX mese 20XX</a:t>
            </a:r>
            <a:endParaRPr lang="it-IT" b="1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pic>
        <p:nvPicPr>
          <p:cNvPr id="1028" name="Picture 4" descr="Y:\IMMAGINE _COORDINATA_2014\LOGO_UFFICIALE\01_Polimi_centrato\eps\01_Polimi_centrato_COL_negativ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1996654"/>
            <a:ext cx="2133600" cy="157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0" y="3832224"/>
            <a:ext cx="9144000" cy="3025776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/>
          <p:cNvGrpSpPr/>
          <p:nvPr/>
        </p:nvGrpSpPr>
        <p:grpSpPr>
          <a:xfrm>
            <a:off x="48007" y="3816351"/>
            <a:ext cx="9036647" cy="180000"/>
            <a:chOff x="1218340" y="275867"/>
            <a:chExt cx="17715122" cy="567843"/>
          </a:xfrm>
        </p:grpSpPr>
        <p:cxnSp>
          <p:nvCxnSpPr>
            <p:cNvPr id="12" name="Connettore 1 11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66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67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68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69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0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72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73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75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76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77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78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84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85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87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0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1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92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93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94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95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96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97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98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99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0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01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02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03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1 104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105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106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107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1 108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09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0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111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12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13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14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15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16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17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18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19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0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1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22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23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24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25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26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127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128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129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130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Sottotitolo 2"/>
          <p:cNvSpPr txBox="1">
            <a:spLocks/>
          </p:cNvSpPr>
          <p:nvPr/>
        </p:nvSpPr>
        <p:spPr>
          <a:xfrm>
            <a:off x="641534" y="5680076"/>
            <a:ext cx="7772400" cy="8255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it-IT" sz="2000" dirty="0" smtClean="0">
                <a:solidFill>
                  <a:schemeClr val="bg1"/>
                </a:solidFill>
              </a:rPr>
              <a:t>Relatore: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smtClean="0">
                <a:solidFill>
                  <a:schemeClr val="bg1"/>
                </a:solidFill>
              </a:rPr>
              <a:t>Prof</a:t>
            </a:r>
            <a:r>
              <a:rPr lang="it-IT" sz="2000" dirty="0">
                <a:solidFill>
                  <a:schemeClr val="bg1"/>
                </a:solidFill>
              </a:rPr>
              <a:t>. XXXX</a:t>
            </a:r>
            <a:br>
              <a:rPr lang="it-IT" sz="2000" dirty="0">
                <a:solidFill>
                  <a:schemeClr val="bg1"/>
                </a:solidFill>
              </a:rPr>
            </a:br>
            <a:r>
              <a:rPr lang="it-IT" sz="2000" dirty="0" smtClean="0">
                <a:solidFill>
                  <a:schemeClr val="bg1"/>
                </a:solidFill>
              </a:rPr>
              <a:t>Correlatore: Prof</a:t>
            </a:r>
            <a:r>
              <a:rPr lang="it-IT" sz="2000" dirty="0">
                <a:solidFill>
                  <a:schemeClr val="bg1"/>
                </a:solidFill>
              </a:rPr>
              <a:t>. YYYY</a:t>
            </a:r>
          </a:p>
        </p:txBody>
      </p:sp>
      <p:sp>
        <p:nvSpPr>
          <p:cNvPr id="134" name="Titolo 1"/>
          <p:cNvSpPr txBox="1">
            <a:spLocks/>
          </p:cNvSpPr>
          <p:nvPr/>
        </p:nvSpPr>
        <p:spPr>
          <a:xfrm>
            <a:off x="651059" y="4178300"/>
            <a:ext cx="7772400" cy="13779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Aft>
                <a:spcPts val="600"/>
              </a:spcAft>
            </a:pPr>
            <a:r>
              <a:rPr lang="it-IT" dirty="0" smtClean="0"/>
              <a:t>Titolo dell</a:t>
            </a:r>
            <a:r>
              <a:rPr lang="it-IT" dirty="0" smtClean="0"/>
              <a:t>’elaborato</a:t>
            </a:r>
          </a:p>
          <a:p>
            <a:pPr algn="r"/>
            <a:r>
              <a:rPr lang="it-IT" sz="2200" dirty="0"/>
              <a:t>Nome_1 Cognome_1   matricola_1</a:t>
            </a:r>
            <a:br>
              <a:rPr lang="it-IT" sz="2200" dirty="0"/>
            </a:br>
            <a:r>
              <a:rPr lang="it-IT" sz="2200" dirty="0"/>
              <a:t>Nome_2 Cognome_2   matricola_2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511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Introduzione</a:t>
            </a:r>
            <a:endParaRPr lang="it-IT" dirty="0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423863" y="1647825"/>
            <a:ext cx="8229600" cy="13541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b="1" kern="1200" dirty="0" smtClean="0">
                <a:solidFill>
                  <a:srgbClr val="003F6E"/>
                </a:solidFill>
              </a:rPr>
              <a:t>Oggetto del lavoro: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b="1" kern="1200" dirty="0" smtClean="0">
                <a:solidFill>
                  <a:srgbClr val="003F6E"/>
                </a:solidFill>
              </a:rPr>
              <a:t>XXXX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b="1" kern="1200" dirty="0" smtClean="0">
                <a:solidFill>
                  <a:srgbClr val="003F6E"/>
                </a:solidFill>
              </a:rPr>
              <a:t>YYYY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39738" y="3160713"/>
            <a:ext cx="8229600" cy="1354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1" dirty="0" smtClean="0">
                <a:solidFill>
                  <a:srgbClr val="003F6E"/>
                </a:solidFill>
              </a:rPr>
              <a:t>Scopo/obiettivi: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b="1" dirty="0" smtClean="0">
                <a:solidFill>
                  <a:srgbClr val="003F6E"/>
                </a:solidFill>
              </a:rPr>
              <a:t>XXXX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b="1" dirty="0" smtClean="0">
                <a:solidFill>
                  <a:srgbClr val="003F6E"/>
                </a:solidFill>
              </a:rPr>
              <a:t>YYYY</a:t>
            </a:r>
            <a:endParaRPr lang="it-IT" b="1" dirty="0" smtClean="0">
              <a:solidFill>
                <a:srgbClr val="003F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Aggiungere successive </a:t>
            </a:r>
            <a:r>
              <a:rPr lang="it-IT" dirty="0" err="1" smtClean="0"/>
              <a:t>slides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889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539750" y="1517650"/>
            <a:ext cx="7848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it-IT" sz="2200" b="1" dirty="0">
                <a:solidFill>
                  <a:srgbClr val="00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AAAA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t-IT" sz="2200" b="1" dirty="0">
              <a:solidFill>
                <a:srgbClr val="00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it-IT" sz="2200" b="1" dirty="0">
                <a:solidFill>
                  <a:srgbClr val="00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BBBB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t-IT" sz="2200" b="1" dirty="0">
              <a:solidFill>
                <a:srgbClr val="00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it-IT" sz="2200" b="1" dirty="0">
                <a:solidFill>
                  <a:srgbClr val="00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CCCC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t-IT" sz="2200" b="1" dirty="0">
              <a:solidFill>
                <a:srgbClr val="00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it-IT" sz="2200" b="1" dirty="0">
                <a:solidFill>
                  <a:srgbClr val="00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DDDD</a:t>
            </a:r>
          </a:p>
        </p:txBody>
      </p:sp>
    </p:spTree>
    <p:extLst>
      <p:ext uri="{BB962C8B-B14F-4D97-AF65-F5344CB8AC3E}">
        <p14:creationId xmlns:p14="http://schemas.microsoft.com/office/powerpoint/2010/main" val="246510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</Template>
  <TotalTime>139</TotalTime>
  <Words>36</Words>
  <Application>Microsoft Office PowerPoint</Application>
  <PresentationFormat>Presentazione su schermo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POLI</vt:lpstr>
      <vt:lpstr>Titolo presentazione sottotitolo</vt:lpstr>
      <vt:lpstr>Introduzione</vt:lpstr>
      <vt:lpstr>Aggiungere successive slides</vt:lpstr>
      <vt:lpstr>Conclusioni</vt:lpstr>
    </vt:vector>
  </TitlesOfParts>
  <Company>Area Servizi 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Colleoni</dc:creator>
  <cp:lastModifiedBy>Taliercio</cp:lastModifiedBy>
  <cp:revision>28</cp:revision>
  <dcterms:created xsi:type="dcterms:W3CDTF">2015-05-26T12:27:57Z</dcterms:created>
  <dcterms:modified xsi:type="dcterms:W3CDTF">2017-04-04T15:35:06Z</dcterms:modified>
</cp:coreProperties>
</file>